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3" y="1709739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 rot="10800000">
            <a:off x="0" y="2085975"/>
            <a:ext cx="9144000" cy="1588"/>
          </a:xfrm>
          <a:prstGeom prst="line">
            <a:avLst/>
          </a:prstGeom>
          <a:ln w="5715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9"/>
          <p:cNvSpPr txBox="1">
            <a:spLocks noChangeArrowheads="1"/>
          </p:cNvSpPr>
          <p:nvPr/>
        </p:nvSpPr>
        <p:spPr bwMode="auto">
          <a:xfrm>
            <a:off x="0" y="3760448"/>
            <a:ext cx="361846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3600" dirty="0">
                <a:solidFill>
                  <a:srgbClr val="FFFFFF"/>
                </a:solidFill>
              </a:rPr>
              <a:t>State of the Port Event </a:t>
            </a:r>
          </a:p>
        </p:txBody>
      </p:sp>
      <p:sp>
        <p:nvSpPr>
          <p:cNvPr id="13" name="Rectangle 7"/>
          <p:cNvSpPr>
            <a:spLocks noChangeArrowheads="1"/>
          </p:cNvSpPr>
          <p:nvPr/>
        </p:nvSpPr>
        <p:spPr bwMode="auto">
          <a:xfrm>
            <a:off x="3578521" y="2124791"/>
            <a:ext cx="5565479" cy="4733210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Picture 1" descr="polb_sml_h_w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7" name="TextBox 11"/>
          <p:cNvSpPr txBox="1">
            <a:spLocks noChangeArrowheads="1"/>
          </p:cNvSpPr>
          <p:nvPr/>
        </p:nvSpPr>
        <p:spPr bwMode="auto">
          <a:xfrm>
            <a:off x="0" y="5126322"/>
            <a:ext cx="3503613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rgbClr val="FFFFFF"/>
                </a:solidFill>
              </a:rPr>
              <a:t>Special Events </a:t>
            </a:r>
            <a:endParaRPr lang="en-US" sz="2000" dirty="0">
              <a:solidFill>
                <a:srgbClr val="FFFFFF"/>
              </a:solidFill>
              <a:latin typeface="Calibri" charset="0"/>
            </a:endParaRPr>
          </a:p>
        </p:txBody>
      </p:sp>
      <p:pic>
        <p:nvPicPr>
          <p:cNvPr id="3" name="Picture 2" descr="PoLB State Port 2015-6040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42678" y="2236473"/>
            <a:ext cx="4656804" cy="4415713"/>
          </a:xfrm>
          <a:prstGeom prst="rect">
            <a:avLst/>
          </a:prstGeom>
          <a:ln>
            <a:solidFill>
              <a:srgbClr val="FFFFFF"/>
            </a:solidFill>
          </a:ln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10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5</cp:revision>
  <dcterms:created xsi:type="dcterms:W3CDTF">2014-12-01T22:27:14Z</dcterms:created>
  <dcterms:modified xsi:type="dcterms:W3CDTF">2015-06-02T14:26:39Z</dcterms:modified>
</cp:coreProperties>
</file>